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95" r:id="rId2"/>
    <p:sldId id="296" r:id="rId3"/>
    <p:sldId id="297" r:id="rId4"/>
    <p:sldId id="298" r:id="rId5"/>
    <p:sldId id="299" r:id="rId6"/>
    <p:sldId id="300" r:id="rId7"/>
    <p:sldId id="301" r:id="rId8"/>
    <p:sldId id="294" r:id="rId9"/>
  </p:sldIdLst>
  <p:sldSz cx="6858000" cy="9144000" type="letter"/>
  <p:notesSz cx="70770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50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 snapToGrid="0">
      <p:cViewPr varScale="1">
        <p:scale>
          <a:sx n="88" d="100"/>
          <a:sy n="88" d="100"/>
        </p:scale>
        <p:origin x="207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4AA22-D168-4A22-8815-3B47F7AAA4E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45196-D00F-4977-A2A7-33B0FF2D26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001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4AA22-D168-4A22-8815-3B47F7AAA4E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45196-D00F-4977-A2A7-33B0FF2D26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072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4AA22-D168-4A22-8815-3B47F7AAA4E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45196-D00F-4977-A2A7-33B0FF2D26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176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4AA22-D168-4A22-8815-3B47F7AAA4E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45196-D00F-4977-A2A7-33B0FF2D26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267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4AA22-D168-4A22-8815-3B47F7AAA4E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45196-D00F-4977-A2A7-33B0FF2D26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298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4AA22-D168-4A22-8815-3B47F7AAA4E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45196-D00F-4977-A2A7-33B0FF2D26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657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4AA22-D168-4A22-8815-3B47F7AAA4E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45196-D00F-4977-A2A7-33B0FF2D26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309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4AA22-D168-4A22-8815-3B47F7AAA4E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45196-D00F-4977-A2A7-33B0FF2D26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141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4AA22-D168-4A22-8815-3B47F7AAA4E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45196-D00F-4977-A2A7-33B0FF2D26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563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4AA22-D168-4A22-8815-3B47F7AAA4E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45196-D00F-4977-A2A7-33B0FF2D26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398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4AA22-D168-4A22-8815-3B47F7AAA4E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45196-D00F-4977-A2A7-33B0FF2D26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938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4AA22-D168-4A22-8815-3B47F7AAA4E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45196-D00F-4977-A2A7-33B0FF2D26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676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8565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9011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5723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9248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6092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2856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5930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6740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6581</TotalTime>
  <Words>0</Words>
  <Application>Microsoft Office PowerPoint</Application>
  <PresentationFormat>Letter Paper (8.5x11 in)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Colby</dc:creator>
  <cp:lastModifiedBy>Colby</cp:lastModifiedBy>
  <cp:revision>66</cp:revision>
  <cp:lastPrinted>2014-12-10T20:44:48Z</cp:lastPrinted>
  <dcterms:created xsi:type="dcterms:W3CDTF">2014-12-02T17:27:15Z</dcterms:created>
  <dcterms:modified xsi:type="dcterms:W3CDTF">2014-12-16T21:55:02Z</dcterms:modified>
</cp:coreProperties>
</file>